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7" r:id="rId2"/>
    <p:sldId id="264" r:id="rId3"/>
    <p:sldId id="265" r:id="rId4"/>
    <p:sldId id="259" r:id="rId5"/>
    <p:sldId id="266" r:id="rId6"/>
    <p:sldId id="261" r:id="rId7"/>
    <p:sldId id="258" r:id="rId8"/>
    <p:sldId id="263" r:id="rId9"/>
    <p:sldId id="268" r:id="rId10"/>
    <p:sldId id="269" r:id="rId11"/>
    <p:sldId id="270" r:id="rId12"/>
    <p:sldId id="271" r:id="rId13"/>
    <p:sldId id="272" r:id="rId14"/>
    <p:sldId id="273" r:id="rId15"/>
    <p:sldId id="277" r:id="rId16"/>
    <p:sldId id="274" r:id="rId17"/>
    <p:sldId id="275" r:id="rId18"/>
    <p:sldId id="276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алентина" initials="В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10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11-25T01:40:38.576" idx="1">
    <p:pos x="10" y="10"/>
    <p:text/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E2D920-2829-487F-8D12-52C5F8625563}" type="doc">
      <dgm:prSet loTypeId="urn:microsoft.com/office/officeart/2005/8/layout/target3" loCatId="relationship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0B31927-12BB-4D29-989F-E596DB4F366B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Организация конкурсов, рейдов-проверок </a:t>
          </a:r>
          <a:endParaRPr lang="ru-RU" sz="1400" b="1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E7E8F193-C39C-4168-8085-47C642073B54}" type="parTrans" cxnId="{326A2907-256B-4428-899D-57E2E07310E7}">
      <dgm:prSet/>
      <dgm:spPr/>
      <dgm:t>
        <a:bodyPr/>
        <a:lstStyle/>
        <a:p>
          <a:endParaRPr lang="ru-RU"/>
        </a:p>
      </dgm:t>
    </dgm:pt>
    <dgm:pt modelId="{6EC5000D-58BB-4B8F-93F2-FE37AB4A7E23}" type="sibTrans" cxnId="{326A2907-256B-4428-899D-57E2E07310E7}">
      <dgm:prSet/>
      <dgm:spPr/>
      <dgm:t>
        <a:bodyPr/>
        <a:lstStyle/>
        <a:p>
          <a:endParaRPr lang="ru-RU"/>
        </a:p>
      </dgm:t>
    </dgm:pt>
    <dgm:pt modelId="{297B5149-6367-4A27-A799-854DE0BDCE08}">
      <dgm:prSet custT="1"/>
      <dgm:spPr/>
      <dgm:t>
        <a:bodyPr/>
        <a:lstStyle/>
        <a:p>
          <a:r>
            <a:rPr lang="ru-RU" sz="14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Помощь в организации учебно-воспитательного процесса класса</a:t>
          </a:r>
          <a:endParaRPr lang="ru-RU" sz="1400" b="1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FAD84D7B-9F43-4A08-B92B-FCC82BE15861}" type="parTrans" cxnId="{28AFBA45-006F-4219-A859-45FC7905ED11}">
      <dgm:prSet/>
      <dgm:spPr/>
      <dgm:t>
        <a:bodyPr/>
        <a:lstStyle/>
        <a:p>
          <a:endParaRPr lang="ru-RU"/>
        </a:p>
      </dgm:t>
    </dgm:pt>
    <dgm:pt modelId="{053D0ACE-71D5-446A-A4DC-C8B66342FDE9}" type="sibTrans" cxnId="{28AFBA45-006F-4219-A859-45FC7905ED11}">
      <dgm:prSet/>
      <dgm:spPr/>
      <dgm:t>
        <a:bodyPr/>
        <a:lstStyle/>
        <a:p>
          <a:endParaRPr lang="ru-RU"/>
        </a:p>
      </dgm:t>
    </dgm:pt>
    <dgm:pt modelId="{004EB2C9-5506-4E68-9764-787F705FAC83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Участие в Дне открытых дверей класса, дне самоуправления </a:t>
          </a:r>
          <a:endParaRPr lang="ru-RU" sz="1400" b="1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16747398-C88B-4E84-8C7A-87995F1FF689}" type="sibTrans" cxnId="{51E321C8-3FE2-46AD-852B-4B5721B97924}">
      <dgm:prSet/>
      <dgm:spPr/>
      <dgm:t>
        <a:bodyPr/>
        <a:lstStyle/>
        <a:p>
          <a:endParaRPr lang="ru-RU"/>
        </a:p>
      </dgm:t>
    </dgm:pt>
    <dgm:pt modelId="{3ED15AFA-9AF3-4D95-BC3C-0E2AE88CC76B}" type="parTrans" cxnId="{51E321C8-3FE2-46AD-852B-4B5721B97924}">
      <dgm:prSet/>
      <dgm:spPr/>
      <dgm:t>
        <a:bodyPr/>
        <a:lstStyle/>
        <a:p>
          <a:endParaRPr lang="ru-RU"/>
        </a:p>
      </dgm:t>
    </dgm:pt>
    <dgm:pt modelId="{04F363F0-B14E-44C7-B6BD-27036891426B}">
      <dgm:prSet custT="1"/>
      <dgm:spPr/>
      <dgm:t>
        <a:bodyPr/>
        <a:lstStyle/>
        <a:p>
          <a:r>
            <a:rPr lang="ru-RU" sz="14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Работа с неблагополучными и проблемными семьями</a:t>
          </a:r>
          <a:endParaRPr lang="ru-RU" sz="1400" b="1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8FB000DE-7431-47BB-9FB0-F3649AF83A66}" type="parTrans" cxnId="{A4CCC8F2-088A-46C9-B9FD-4D4B919FD38C}">
      <dgm:prSet/>
      <dgm:spPr/>
      <dgm:t>
        <a:bodyPr/>
        <a:lstStyle/>
        <a:p>
          <a:endParaRPr lang="ru-RU"/>
        </a:p>
      </dgm:t>
    </dgm:pt>
    <dgm:pt modelId="{F118AD29-9715-4DCE-B673-DD5B096EFB44}" type="sibTrans" cxnId="{A4CCC8F2-088A-46C9-B9FD-4D4B919FD38C}">
      <dgm:prSet/>
      <dgm:spPr/>
      <dgm:t>
        <a:bodyPr/>
        <a:lstStyle/>
        <a:p>
          <a:endParaRPr lang="ru-RU"/>
        </a:p>
      </dgm:t>
    </dgm:pt>
    <dgm:pt modelId="{2FB71F57-5E50-44C1-8CF4-A42540AD90EA}">
      <dgm:prSet custT="1"/>
      <dgm:spPr/>
      <dgm:t>
        <a:bodyPr/>
        <a:lstStyle/>
        <a:p>
          <a:r>
            <a:rPr lang="ru-RU" sz="14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Решение хозяйственно-бытовых вопросов в классе</a:t>
          </a:r>
          <a:endParaRPr lang="ru-RU" sz="1400" b="1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80A39291-1022-4BE1-B0C0-84F0463B9417}" type="parTrans" cxnId="{5E48796C-1064-4DBF-8810-A02AE6546626}">
      <dgm:prSet/>
      <dgm:spPr/>
      <dgm:t>
        <a:bodyPr/>
        <a:lstStyle/>
        <a:p>
          <a:endParaRPr lang="ru-RU"/>
        </a:p>
      </dgm:t>
    </dgm:pt>
    <dgm:pt modelId="{EC4E43D5-1537-49FA-9E6B-DDE58879AAFA}" type="sibTrans" cxnId="{5E48796C-1064-4DBF-8810-A02AE6546626}">
      <dgm:prSet/>
      <dgm:spPr/>
      <dgm:t>
        <a:bodyPr/>
        <a:lstStyle/>
        <a:p>
          <a:endParaRPr lang="ru-RU"/>
        </a:p>
      </dgm:t>
    </dgm:pt>
    <dgm:pt modelId="{637FFF4E-7224-4E0E-8F10-BF7A7505454D}">
      <dgm:prSet custT="1"/>
      <dgm:spPr/>
      <dgm:t>
        <a:bodyPr/>
        <a:lstStyle/>
        <a:p>
          <a:r>
            <a:rPr lang="ru-RU" sz="14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Оказание помощи  классному руководителю во внеклассной работе </a:t>
          </a:r>
          <a:endParaRPr lang="ru-RU" sz="1400" b="1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A273A897-6133-4408-B332-70A6C48D8628}" type="parTrans" cxnId="{A2154684-E455-40AF-BB48-CAA40E5CC0CB}">
      <dgm:prSet/>
      <dgm:spPr/>
      <dgm:t>
        <a:bodyPr/>
        <a:lstStyle/>
        <a:p>
          <a:endParaRPr lang="ru-RU"/>
        </a:p>
      </dgm:t>
    </dgm:pt>
    <dgm:pt modelId="{F5F20B41-AA2E-4FA6-A131-F72461C83997}" type="sibTrans" cxnId="{A2154684-E455-40AF-BB48-CAA40E5CC0CB}">
      <dgm:prSet/>
      <dgm:spPr/>
      <dgm:t>
        <a:bodyPr/>
        <a:lstStyle/>
        <a:p>
          <a:endParaRPr lang="ru-RU"/>
        </a:p>
      </dgm:t>
    </dgm:pt>
    <dgm:pt modelId="{CE57FAEA-367E-44D5-9849-379E0CD31FF8}" type="pres">
      <dgm:prSet presAssocID="{85E2D920-2829-487F-8D12-52C5F862556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47AC88-4552-46D4-AEAE-C30862BE4588}" type="pres">
      <dgm:prSet presAssocID="{50B31927-12BB-4D29-989F-E596DB4F366B}" presName="circle1" presStyleLbl="node1" presStyleIdx="0" presStyleCnt="6"/>
      <dgm:spPr/>
      <dgm:t>
        <a:bodyPr/>
        <a:lstStyle/>
        <a:p>
          <a:endParaRPr lang="ru-RU"/>
        </a:p>
      </dgm:t>
    </dgm:pt>
    <dgm:pt modelId="{7FA342F0-96E9-4292-AA80-72796BFFE8FF}" type="pres">
      <dgm:prSet presAssocID="{50B31927-12BB-4D29-989F-E596DB4F366B}" presName="space" presStyleCnt="0"/>
      <dgm:spPr/>
      <dgm:t>
        <a:bodyPr/>
        <a:lstStyle/>
        <a:p>
          <a:endParaRPr lang="ru-RU"/>
        </a:p>
      </dgm:t>
    </dgm:pt>
    <dgm:pt modelId="{5C83DD88-7151-44DB-B9AF-BBAA6F595CF7}" type="pres">
      <dgm:prSet presAssocID="{50B31927-12BB-4D29-989F-E596DB4F366B}" presName="rect1" presStyleLbl="alignAcc1" presStyleIdx="0" presStyleCnt="6"/>
      <dgm:spPr/>
      <dgm:t>
        <a:bodyPr/>
        <a:lstStyle/>
        <a:p>
          <a:endParaRPr lang="ru-RU"/>
        </a:p>
      </dgm:t>
    </dgm:pt>
    <dgm:pt modelId="{D8F6BFE5-1672-46F1-B647-E0562F4FBFBF}" type="pres">
      <dgm:prSet presAssocID="{004EB2C9-5506-4E68-9764-787F705FAC83}" presName="vertSpace2" presStyleLbl="node1" presStyleIdx="0" presStyleCnt="6"/>
      <dgm:spPr/>
      <dgm:t>
        <a:bodyPr/>
        <a:lstStyle/>
        <a:p>
          <a:endParaRPr lang="ru-RU"/>
        </a:p>
      </dgm:t>
    </dgm:pt>
    <dgm:pt modelId="{71B4CF86-B422-40CB-B026-1915C6A6A61A}" type="pres">
      <dgm:prSet presAssocID="{004EB2C9-5506-4E68-9764-787F705FAC83}" presName="circle2" presStyleLbl="node1" presStyleIdx="1" presStyleCnt="6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E7B4276B-519B-4355-9F36-375AD1882779}" type="pres">
      <dgm:prSet presAssocID="{004EB2C9-5506-4E68-9764-787F705FAC83}" presName="rect2" presStyleLbl="alignAcc1" presStyleIdx="1" presStyleCnt="6"/>
      <dgm:spPr/>
      <dgm:t>
        <a:bodyPr/>
        <a:lstStyle/>
        <a:p>
          <a:endParaRPr lang="ru-RU"/>
        </a:p>
      </dgm:t>
    </dgm:pt>
    <dgm:pt modelId="{C78BE049-D0E5-4E47-82F4-96B99E918695}" type="pres">
      <dgm:prSet presAssocID="{297B5149-6367-4A27-A799-854DE0BDCE08}" presName="vertSpace3" presStyleLbl="node1" presStyleIdx="1" presStyleCnt="6"/>
      <dgm:spPr/>
      <dgm:t>
        <a:bodyPr/>
        <a:lstStyle/>
        <a:p>
          <a:endParaRPr lang="ru-RU"/>
        </a:p>
      </dgm:t>
    </dgm:pt>
    <dgm:pt modelId="{723D7349-C9CC-493D-BD86-6125E08F32ED}" type="pres">
      <dgm:prSet presAssocID="{297B5149-6367-4A27-A799-854DE0BDCE08}" presName="circle3" presStyleLbl="node1" presStyleIdx="2" presStyleCnt="6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2CF82BB5-3324-431A-B294-D1B4A1262402}" type="pres">
      <dgm:prSet presAssocID="{297B5149-6367-4A27-A799-854DE0BDCE08}" presName="rect3" presStyleLbl="alignAcc1" presStyleIdx="2" presStyleCnt="6"/>
      <dgm:spPr/>
      <dgm:t>
        <a:bodyPr/>
        <a:lstStyle/>
        <a:p>
          <a:endParaRPr lang="ru-RU"/>
        </a:p>
      </dgm:t>
    </dgm:pt>
    <dgm:pt modelId="{6D3C9118-D58F-480B-AF31-ABF1ACE23468}" type="pres">
      <dgm:prSet presAssocID="{04F363F0-B14E-44C7-B6BD-27036891426B}" presName="vertSpace4" presStyleLbl="node1" presStyleIdx="2" presStyleCnt="6"/>
      <dgm:spPr/>
    </dgm:pt>
    <dgm:pt modelId="{05E5078D-AA9C-4313-B39C-173B204E05B1}" type="pres">
      <dgm:prSet presAssocID="{04F363F0-B14E-44C7-B6BD-27036891426B}" presName="circle4" presStyleLbl="node1" presStyleIdx="3" presStyleCnt="6"/>
      <dgm:spPr>
        <a:solidFill>
          <a:srgbClr val="FF6600"/>
        </a:solidFill>
      </dgm:spPr>
      <dgm:t>
        <a:bodyPr/>
        <a:lstStyle/>
        <a:p>
          <a:endParaRPr lang="ru-RU"/>
        </a:p>
      </dgm:t>
    </dgm:pt>
    <dgm:pt modelId="{B4205C67-E609-4E60-8C9F-C423EF2E64DE}" type="pres">
      <dgm:prSet presAssocID="{04F363F0-B14E-44C7-B6BD-27036891426B}" presName="rect4" presStyleLbl="alignAcc1" presStyleIdx="3" presStyleCnt="6"/>
      <dgm:spPr/>
      <dgm:t>
        <a:bodyPr/>
        <a:lstStyle/>
        <a:p>
          <a:endParaRPr lang="ru-RU"/>
        </a:p>
      </dgm:t>
    </dgm:pt>
    <dgm:pt modelId="{9F8E2B52-4C32-4398-B3BA-882AF8C64940}" type="pres">
      <dgm:prSet presAssocID="{2FB71F57-5E50-44C1-8CF4-A42540AD90EA}" presName="vertSpace5" presStyleLbl="node1" presStyleIdx="3" presStyleCnt="6"/>
      <dgm:spPr/>
    </dgm:pt>
    <dgm:pt modelId="{39CD870D-FD2F-41BA-8166-B662179878D9}" type="pres">
      <dgm:prSet presAssocID="{2FB71F57-5E50-44C1-8CF4-A42540AD90EA}" presName="circle5" presStyleLbl="node1" presStyleIdx="4" presStyleCnt="6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ru-RU"/>
        </a:p>
      </dgm:t>
    </dgm:pt>
    <dgm:pt modelId="{F2551FD1-9D60-4098-8383-541956269188}" type="pres">
      <dgm:prSet presAssocID="{2FB71F57-5E50-44C1-8CF4-A42540AD90EA}" presName="rect5" presStyleLbl="alignAcc1" presStyleIdx="4" presStyleCnt="6"/>
      <dgm:spPr/>
      <dgm:t>
        <a:bodyPr/>
        <a:lstStyle/>
        <a:p>
          <a:endParaRPr lang="ru-RU"/>
        </a:p>
      </dgm:t>
    </dgm:pt>
    <dgm:pt modelId="{607D30B7-FB2A-4D38-9F77-00B4B2AA1F07}" type="pres">
      <dgm:prSet presAssocID="{637FFF4E-7224-4E0E-8F10-BF7A7505454D}" presName="vertSpace6" presStyleLbl="node1" presStyleIdx="4" presStyleCnt="6"/>
      <dgm:spPr/>
    </dgm:pt>
    <dgm:pt modelId="{663CD38A-A4F0-4FFB-8419-6925C7DB3E34}" type="pres">
      <dgm:prSet presAssocID="{637FFF4E-7224-4E0E-8F10-BF7A7505454D}" presName="circle6" presStyleLbl="node1" presStyleIdx="5" presStyleCnt="6"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DF6F456C-1E9A-4B64-B95E-D999867FD5CE}" type="pres">
      <dgm:prSet presAssocID="{637FFF4E-7224-4E0E-8F10-BF7A7505454D}" presName="rect6" presStyleLbl="alignAcc1" presStyleIdx="5" presStyleCnt="6"/>
      <dgm:spPr/>
      <dgm:t>
        <a:bodyPr/>
        <a:lstStyle/>
        <a:p>
          <a:endParaRPr lang="ru-RU"/>
        </a:p>
      </dgm:t>
    </dgm:pt>
    <dgm:pt modelId="{BC4F7C5B-77CA-42F0-8E70-B6AD8A52A0A3}" type="pres">
      <dgm:prSet presAssocID="{50B31927-12BB-4D29-989F-E596DB4F366B}" presName="rect1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9D48A3-74B1-41CC-97FE-48F00BC47CB5}" type="pres">
      <dgm:prSet presAssocID="{004EB2C9-5506-4E68-9764-787F705FAC83}" presName="rect2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FF2DD0-1001-4AF5-ABFE-A1A0C53A7FF5}" type="pres">
      <dgm:prSet presAssocID="{297B5149-6367-4A27-A799-854DE0BDCE08}" presName="rect3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721623-AD5A-480C-9CD3-4D755DD5A4F2}" type="pres">
      <dgm:prSet presAssocID="{04F363F0-B14E-44C7-B6BD-27036891426B}" presName="rect4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D8D235-E711-474A-9A6F-1E18AA0C07CC}" type="pres">
      <dgm:prSet presAssocID="{2FB71F57-5E50-44C1-8CF4-A42540AD90EA}" presName="rect5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03FB99-366E-452B-8608-189A06F98B0C}" type="pres">
      <dgm:prSet presAssocID="{637FFF4E-7224-4E0E-8F10-BF7A7505454D}" presName="rect6ParTxNoCh" presStyleLbl="alignAcc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5172D3-2828-4C2E-850C-3A7735648123}" type="presOf" srcId="{04F363F0-B14E-44C7-B6BD-27036891426B}" destId="{DE721623-AD5A-480C-9CD3-4D755DD5A4F2}" srcOrd="1" destOrd="0" presId="urn:microsoft.com/office/officeart/2005/8/layout/target3"/>
    <dgm:cxn modelId="{A4CCC8F2-088A-46C9-B9FD-4D4B919FD38C}" srcId="{85E2D920-2829-487F-8D12-52C5F8625563}" destId="{04F363F0-B14E-44C7-B6BD-27036891426B}" srcOrd="3" destOrd="0" parTransId="{8FB000DE-7431-47BB-9FB0-F3649AF83A66}" sibTransId="{F118AD29-9715-4DCE-B673-DD5B096EFB44}"/>
    <dgm:cxn modelId="{ED4E0F6C-D49B-4EEE-A948-23F1AF1EE5EA}" type="presOf" srcId="{50B31927-12BB-4D29-989F-E596DB4F366B}" destId="{5C83DD88-7151-44DB-B9AF-BBAA6F595CF7}" srcOrd="0" destOrd="0" presId="urn:microsoft.com/office/officeart/2005/8/layout/target3"/>
    <dgm:cxn modelId="{326A2907-256B-4428-899D-57E2E07310E7}" srcId="{85E2D920-2829-487F-8D12-52C5F8625563}" destId="{50B31927-12BB-4D29-989F-E596DB4F366B}" srcOrd="0" destOrd="0" parTransId="{E7E8F193-C39C-4168-8085-47C642073B54}" sibTransId="{6EC5000D-58BB-4B8F-93F2-FE37AB4A7E23}"/>
    <dgm:cxn modelId="{28AFBA45-006F-4219-A859-45FC7905ED11}" srcId="{85E2D920-2829-487F-8D12-52C5F8625563}" destId="{297B5149-6367-4A27-A799-854DE0BDCE08}" srcOrd="2" destOrd="0" parTransId="{FAD84D7B-9F43-4A08-B92B-FCC82BE15861}" sibTransId="{053D0ACE-71D5-446A-A4DC-C8B66342FDE9}"/>
    <dgm:cxn modelId="{4A0FEE44-EC94-4299-903D-9ED03C38C3C7}" type="presOf" srcId="{85E2D920-2829-487F-8D12-52C5F8625563}" destId="{CE57FAEA-367E-44D5-9849-379E0CD31FF8}" srcOrd="0" destOrd="0" presId="urn:microsoft.com/office/officeart/2005/8/layout/target3"/>
    <dgm:cxn modelId="{A2154684-E455-40AF-BB48-CAA40E5CC0CB}" srcId="{85E2D920-2829-487F-8D12-52C5F8625563}" destId="{637FFF4E-7224-4E0E-8F10-BF7A7505454D}" srcOrd="5" destOrd="0" parTransId="{A273A897-6133-4408-B332-70A6C48D8628}" sibTransId="{F5F20B41-AA2E-4FA6-A131-F72461C83997}"/>
    <dgm:cxn modelId="{4590CA68-409E-434C-8988-1612D0B8FE53}" type="presOf" srcId="{004EB2C9-5506-4E68-9764-787F705FAC83}" destId="{469D48A3-74B1-41CC-97FE-48F00BC47CB5}" srcOrd="1" destOrd="0" presId="urn:microsoft.com/office/officeart/2005/8/layout/target3"/>
    <dgm:cxn modelId="{EA714545-41CF-46FF-93BA-069746D2EB6D}" type="presOf" srcId="{637FFF4E-7224-4E0E-8F10-BF7A7505454D}" destId="{4A03FB99-366E-452B-8608-189A06F98B0C}" srcOrd="1" destOrd="0" presId="urn:microsoft.com/office/officeart/2005/8/layout/target3"/>
    <dgm:cxn modelId="{48649AD7-0C9E-4042-AEEB-4B684C4944BE}" type="presOf" srcId="{2FB71F57-5E50-44C1-8CF4-A42540AD90EA}" destId="{C1D8D235-E711-474A-9A6F-1E18AA0C07CC}" srcOrd="1" destOrd="0" presId="urn:microsoft.com/office/officeart/2005/8/layout/target3"/>
    <dgm:cxn modelId="{51E321C8-3FE2-46AD-852B-4B5721B97924}" srcId="{85E2D920-2829-487F-8D12-52C5F8625563}" destId="{004EB2C9-5506-4E68-9764-787F705FAC83}" srcOrd="1" destOrd="0" parTransId="{3ED15AFA-9AF3-4D95-BC3C-0E2AE88CC76B}" sibTransId="{16747398-C88B-4E84-8C7A-87995F1FF689}"/>
    <dgm:cxn modelId="{D9F68BAF-1075-4F05-8090-A9DA8D5E15B3}" type="presOf" srcId="{004EB2C9-5506-4E68-9764-787F705FAC83}" destId="{E7B4276B-519B-4355-9F36-375AD1882779}" srcOrd="0" destOrd="0" presId="urn:microsoft.com/office/officeart/2005/8/layout/target3"/>
    <dgm:cxn modelId="{8B46D42B-724D-422C-B55E-3694B9E577D0}" type="presOf" srcId="{04F363F0-B14E-44C7-B6BD-27036891426B}" destId="{B4205C67-E609-4E60-8C9F-C423EF2E64DE}" srcOrd="0" destOrd="0" presId="urn:microsoft.com/office/officeart/2005/8/layout/target3"/>
    <dgm:cxn modelId="{C12CD89E-2D88-4869-A4BC-C1912FC91AE6}" type="presOf" srcId="{50B31927-12BB-4D29-989F-E596DB4F366B}" destId="{BC4F7C5B-77CA-42F0-8E70-B6AD8A52A0A3}" srcOrd="1" destOrd="0" presId="urn:microsoft.com/office/officeart/2005/8/layout/target3"/>
    <dgm:cxn modelId="{BB7A27CC-2061-47D4-A8B4-FD8FFEE52BDE}" type="presOf" srcId="{637FFF4E-7224-4E0E-8F10-BF7A7505454D}" destId="{DF6F456C-1E9A-4B64-B95E-D999867FD5CE}" srcOrd="0" destOrd="0" presId="urn:microsoft.com/office/officeart/2005/8/layout/target3"/>
    <dgm:cxn modelId="{6C8817E2-9190-4E87-9F24-5EF7BC05A3B7}" type="presOf" srcId="{2FB71F57-5E50-44C1-8CF4-A42540AD90EA}" destId="{F2551FD1-9D60-4098-8383-541956269188}" srcOrd="0" destOrd="0" presId="urn:microsoft.com/office/officeart/2005/8/layout/target3"/>
    <dgm:cxn modelId="{5E48796C-1064-4DBF-8810-A02AE6546626}" srcId="{85E2D920-2829-487F-8D12-52C5F8625563}" destId="{2FB71F57-5E50-44C1-8CF4-A42540AD90EA}" srcOrd="4" destOrd="0" parTransId="{80A39291-1022-4BE1-B0C0-84F0463B9417}" sibTransId="{EC4E43D5-1537-49FA-9E6B-DDE58879AAFA}"/>
    <dgm:cxn modelId="{E9BC2380-3650-4A0F-A31C-846BC70013D9}" type="presOf" srcId="{297B5149-6367-4A27-A799-854DE0BDCE08}" destId="{47FF2DD0-1001-4AF5-ABFE-A1A0C53A7FF5}" srcOrd="1" destOrd="0" presId="urn:microsoft.com/office/officeart/2005/8/layout/target3"/>
    <dgm:cxn modelId="{AA026847-BCE7-4FEF-91ED-EA6B1F350B96}" type="presOf" srcId="{297B5149-6367-4A27-A799-854DE0BDCE08}" destId="{2CF82BB5-3324-431A-B294-D1B4A1262402}" srcOrd="0" destOrd="0" presId="urn:microsoft.com/office/officeart/2005/8/layout/target3"/>
    <dgm:cxn modelId="{A2DB4649-B2C2-406A-871F-D52A208615B7}" type="presParOf" srcId="{CE57FAEA-367E-44D5-9849-379E0CD31FF8}" destId="{0647AC88-4552-46D4-AEAE-C30862BE4588}" srcOrd="0" destOrd="0" presId="urn:microsoft.com/office/officeart/2005/8/layout/target3"/>
    <dgm:cxn modelId="{07378960-2072-45EE-8205-49F8579F1FDD}" type="presParOf" srcId="{CE57FAEA-367E-44D5-9849-379E0CD31FF8}" destId="{7FA342F0-96E9-4292-AA80-72796BFFE8FF}" srcOrd="1" destOrd="0" presId="urn:microsoft.com/office/officeart/2005/8/layout/target3"/>
    <dgm:cxn modelId="{4B83FFF6-7C98-411C-B08E-C4AD3B2A8F11}" type="presParOf" srcId="{CE57FAEA-367E-44D5-9849-379E0CD31FF8}" destId="{5C83DD88-7151-44DB-B9AF-BBAA6F595CF7}" srcOrd="2" destOrd="0" presId="urn:microsoft.com/office/officeart/2005/8/layout/target3"/>
    <dgm:cxn modelId="{B99265DE-D5F4-4640-AA22-DC0EEFBAB731}" type="presParOf" srcId="{CE57FAEA-367E-44D5-9849-379E0CD31FF8}" destId="{D8F6BFE5-1672-46F1-B647-E0562F4FBFBF}" srcOrd="3" destOrd="0" presId="urn:microsoft.com/office/officeart/2005/8/layout/target3"/>
    <dgm:cxn modelId="{FCA5FCCA-DBBA-4A24-B55A-43B35829C225}" type="presParOf" srcId="{CE57FAEA-367E-44D5-9849-379E0CD31FF8}" destId="{71B4CF86-B422-40CB-B026-1915C6A6A61A}" srcOrd="4" destOrd="0" presId="urn:microsoft.com/office/officeart/2005/8/layout/target3"/>
    <dgm:cxn modelId="{7380B6D6-365F-402F-BEAE-CB4F61ED284E}" type="presParOf" srcId="{CE57FAEA-367E-44D5-9849-379E0CD31FF8}" destId="{E7B4276B-519B-4355-9F36-375AD1882779}" srcOrd="5" destOrd="0" presId="urn:microsoft.com/office/officeart/2005/8/layout/target3"/>
    <dgm:cxn modelId="{BB1FFAA6-6349-468C-AB0F-F262886DD80A}" type="presParOf" srcId="{CE57FAEA-367E-44D5-9849-379E0CD31FF8}" destId="{C78BE049-D0E5-4E47-82F4-96B99E918695}" srcOrd="6" destOrd="0" presId="urn:microsoft.com/office/officeart/2005/8/layout/target3"/>
    <dgm:cxn modelId="{17557825-D4A5-434F-AB24-A967FCA7D5CA}" type="presParOf" srcId="{CE57FAEA-367E-44D5-9849-379E0CD31FF8}" destId="{723D7349-C9CC-493D-BD86-6125E08F32ED}" srcOrd="7" destOrd="0" presId="urn:microsoft.com/office/officeart/2005/8/layout/target3"/>
    <dgm:cxn modelId="{A28A52B8-0221-4E2F-913D-347B12D2CA96}" type="presParOf" srcId="{CE57FAEA-367E-44D5-9849-379E0CD31FF8}" destId="{2CF82BB5-3324-431A-B294-D1B4A1262402}" srcOrd="8" destOrd="0" presId="urn:microsoft.com/office/officeart/2005/8/layout/target3"/>
    <dgm:cxn modelId="{5216927B-B56D-4206-B818-3CD843B2E3D2}" type="presParOf" srcId="{CE57FAEA-367E-44D5-9849-379E0CD31FF8}" destId="{6D3C9118-D58F-480B-AF31-ABF1ACE23468}" srcOrd="9" destOrd="0" presId="urn:microsoft.com/office/officeart/2005/8/layout/target3"/>
    <dgm:cxn modelId="{88D8569E-04AB-4F95-8830-49880C713839}" type="presParOf" srcId="{CE57FAEA-367E-44D5-9849-379E0CD31FF8}" destId="{05E5078D-AA9C-4313-B39C-173B204E05B1}" srcOrd="10" destOrd="0" presId="urn:microsoft.com/office/officeart/2005/8/layout/target3"/>
    <dgm:cxn modelId="{A87D26C6-C852-4542-A599-7C5C900137A5}" type="presParOf" srcId="{CE57FAEA-367E-44D5-9849-379E0CD31FF8}" destId="{B4205C67-E609-4E60-8C9F-C423EF2E64DE}" srcOrd="11" destOrd="0" presId="urn:microsoft.com/office/officeart/2005/8/layout/target3"/>
    <dgm:cxn modelId="{A86FAB99-E70E-43F3-9836-3C7C9AFF05F9}" type="presParOf" srcId="{CE57FAEA-367E-44D5-9849-379E0CD31FF8}" destId="{9F8E2B52-4C32-4398-B3BA-882AF8C64940}" srcOrd="12" destOrd="0" presId="urn:microsoft.com/office/officeart/2005/8/layout/target3"/>
    <dgm:cxn modelId="{F2D14B33-2773-404D-BBF1-B8F51DF4C34A}" type="presParOf" srcId="{CE57FAEA-367E-44D5-9849-379E0CD31FF8}" destId="{39CD870D-FD2F-41BA-8166-B662179878D9}" srcOrd="13" destOrd="0" presId="urn:microsoft.com/office/officeart/2005/8/layout/target3"/>
    <dgm:cxn modelId="{3AF6A8D6-F1F0-4874-B3D5-9DA6E7E3CFBE}" type="presParOf" srcId="{CE57FAEA-367E-44D5-9849-379E0CD31FF8}" destId="{F2551FD1-9D60-4098-8383-541956269188}" srcOrd="14" destOrd="0" presId="urn:microsoft.com/office/officeart/2005/8/layout/target3"/>
    <dgm:cxn modelId="{E5608340-142C-48BC-BD09-4B384E145396}" type="presParOf" srcId="{CE57FAEA-367E-44D5-9849-379E0CD31FF8}" destId="{607D30B7-FB2A-4D38-9F77-00B4B2AA1F07}" srcOrd="15" destOrd="0" presId="urn:microsoft.com/office/officeart/2005/8/layout/target3"/>
    <dgm:cxn modelId="{EC25B4D6-F4E9-4BC5-862D-34EFD236A440}" type="presParOf" srcId="{CE57FAEA-367E-44D5-9849-379E0CD31FF8}" destId="{663CD38A-A4F0-4FFB-8419-6925C7DB3E34}" srcOrd="16" destOrd="0" presId="urn:microsoft.com/office/officeart/2005/8/layout/target3"/>
    <dgm:cxn modelId="{0BA362EB-D653-4267-A703-B517ABEAE7C2}" type="presParOf" srcId="{CE57FAEA-367E-44D5-9849-379E0CD31FF8}" destId="{DF6F456C-1E9A-4B64-B95E-D999867FD5CE}" srcOrd="17" destOrd="0" presId="urn:microsoft.com/office/officeart/2005/8/layout/target3"/>
    <dgm:cxn modelId="{A04F9077-43F2-417E-8F56-54E5F32D37DF}" type="presParOf" srcId="{CE57FAEA-367E-44D5-9849-379E0CD31FF8}" destId="{BC4F7C5B-77CA-42F0-8E70-B6AD8A52A0A3}" srcOrd="18" destOrd="0" presId="urn:microsoft.com/office/officeart/2005/8/layout/target3"/>
    <dgm:cxn modelId="{1D25C55B-EB61-4F24-9E11-F4CEF87EE95A}" type="presParOf" srcId="{CE57FAEA-367E-44D5-9849-379E0CD31FF8}" destId="{469D48A3-74B1-41CC-97FE-48F00BC47CB5}" srcOrd="19" destOrd="0" presId="urn:microsoft.com/office/officeart/2005/8/layout/target3"/>
    <dgm:cxn modelId="{71D60920-06AC-41EA-A561-846C95E8C359}" type="presParOf" srcId="{CE57FAEA-367E-44D5-9849-379E0CD31FF8}" destId="{47FF2DD0-1001-4AF5-ABFE-A1A0C53A7FF5}" srcOrd="20" destOrd="0" presId="urn:microsoft.com/office/officeart/2005/8/layout/target3"/>
    <dgm:cxn modelId="{B79B51D5-5FE3-4D75-B394-67B5F3CAFACF}" type="presParOf" srcId="{CE57FAEA-367E-44D5-9849-379E0CD31FF8}" destId="{DE721623-AD5A-480C-9CD3-4D755DD5A4F2}" srcOrd="21" destOrd="0" presId="urn:microsoft.com/office/officeart/2005/8/layout/target3"/>
    <dgm:cxn modelId="{D2514BAD-A081-46F3-87E6-117BB32B3029}" type="presParOf" srcId="{CE57FAEA-367E-44D5-9849-379E0CD31FF8}" destId="{C1D8D235-E711-474A-9A6F-1E18AA0C07CC}" srcOrd="22" destOrd="0" presId="urn:microsoft.com/office/officeart/2005/8/layout/target3"/>
    <dgm:cxn modelId="{2E97DDB0-24DE-4F1C-9B3D-980F8C4D2EB0}" type="presParOf" srcId="{CE57FAEA-367E-44D5-9849-379E0CD31FF8}" destId="{4A03FB99-366E-452B-8608-189A06F98B0C}" srcOrd="2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47AC88-4552-46D4-AEAE-C30862BE4588}">
      <dsp:nvSpPr>
        <dsp:cNvPr id="0" name=""/>
        <dsp:cNvSpPr/>
      </dsp:nvSpPr>
      <dsp:spPr>
        <a:xfrm>
          <a:off x="0" y="0"/>
          <a:ext cx="3929090" cy="3929090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C83DD88-7151-44DB-B9AF-BBAA6F595CF7}">
      <dsp:nvSpPr>
        <dsp:cNvPr id="0" name=""/>
        <dsp:cNvSpPr/>
      </dsp:nvSpPr>
      <dsp:spPr>
        <a:xfrm>
          <a:off x="1964545" y="0"/>
          <a:ext cx="4893503" cy="392909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Организация конкурсов, рейдов-проверок </a:t>
          </a:r>
          <a:endParaRPr lang="ru-RU" sz="1400" b="1" kern="12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964545" y="0"/>
        <a:ext cx="4893503" cy="491137"/>
      </dsp:txXfrm>
    </dsp:sp>
    <dsp:sp modelId="{71B4CF86-B422-40CB-B026-1915C6A6A61A}">
      <dsp:nvSpPr>
        <dsp:cNvPr id="0" name=""/>
        <dsp:cNvSpPr/>
      </dsp:nvSpPr>
      <dsp:spPr>
        <a:xfrm>
          <a:off x="343795" y="491137"/>
          <a:ext cx="3241498" cy="3241498"/>
        </a:xfrm>
        <a:prstGeom prst="pie">
          <a:avLst>
            <a:gd name="adj1" fmla="val 5400000"/>
            <a:gd name="adj2" fmla="val 16200000"/>
          </a:avLst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</dsp:sp>
    <dsp:sp modelId="{E7B4276B-519B-4355-9F36-375AD1882779}">
      <dsp:nvSpPr>
        <dsp:cNvPr id="0" name=""/>
        <dsp:cNvSpPr/>
      </dsp:nvSpPr>
      <dsp:spPr>
        <a:xfrm>
          <a:off x="1964545" y="491137"/>
          <a:ext cx="4893503" cy="324149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986775"/>
              <a:satOff val="7962"/>
              <a:lumOff val="172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Участие в Дне открытых дверей класса, дне самоуправления </a:t>
          </a:r>
          <a:endParaRPr lang="ru-RU" sz="1400" b="1" kern="12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964545" y="491137"/>
        <a:ext cx="4893503" cy="491137"/>
      </dsp:txXfrm>
    </dsp:sp>
    <dsp:sp modelId="{723D7349-C9CC-493D-BD86-6125E08F32ED}">
      <dsp:nvSpPr>
        <dsp:cNvPr id="0" name=""/>
        <dsp:cNvSpPr/>
      </dsp:nvSpPr>
      <dsp:spPr>
        <a:xfrm>
          <a:off x="687592" y="982275"/>
          <a:ext cx="2553905" cy="2553905"/>
        </a:xfrm>
        <a:prstGeom prst="pie">
          <a:avLst>
            <a:gd name="adj1" fmla="val 5400000"/>
            <a:gd name="adj2" fmla="val 1620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2CF82BB5-3324-431A-B294-D1B4A1262402}">
      <dsp:nvSpPr>
        <dsp:cNvPr id="0" name=""/>
        <dsp:cNvSpPr/>
      </dsp:nvSpPr>
      <dsp:spPr>
        <a:xfrm>
          <a:off x="1964545" y="982275"/>
          <a:ext cx="4893503" cy="255390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973551"/>
              <a:satOff val="15924"/>
              <a:lumOff val="345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Помощь в организации учебно-воспитательного процесса класса</a:t>
          </a:r>
          <a:endParaRPr lang="ru-RU" sz="1400" b="1" kern="12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964545" y="982275"/>
        <a:ext cx="4893503" cy="491133"/>
      </dsp:txXfrm>
    </dsp:sp>
    <dsp:sp modelId="{05E5078D-AA9C-4313-B39C-173B204E05B1}">
      <dsp:nvSpPr>
        <dsp:cNvPr id="0" name=""/>
        <dsp:cNvSpPr/>
      </dsp:nvSpPr>
      <dsp:spPr>
        <a:xfrm>
          <a:off x="1031386" y="1473408"/>
          <a:ext cx="1866317" cy="1866317"/>
        </a:xfrm>
        <a:prstGeom prst="pie">
          <a:avLst>
            <a:gd name="adj1" fmla="val 5400000"/>
            <a:gd name="adj2" fmla="val 16200000"/>
          </a:avLst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4205C67-E609-4E60-8C9F-C423EF2E64DE}">
      <dsp:nvSpPr>
        <dsp:cNvPr id="0" name=""/>
        <dsp:cNvSpPr/>
      </dsp:nvSpPr>
      <dsp:spPr>
        <a:xfrm>
          <a:off x="1964545" y="1473408"/>
          <a:ext cx="4893503" cy="186631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5960326"/>
              <a:satOff val="23887"/>
              <a:lumOff val="517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Работа с неблагополучными и проблемными семьями</a:t>
          </a:r>
          <a:endParaRPr lang="ru-RU" sz="1400" b="1" kern="12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964545" y="1473408"/>
        <a:ext cx="4893503" cy="491137"/>
      </dsp:txXfrm>
    </dsp:sp>
    <dsp:sp modelId="{39CD870D-FD2F-41BA-8166-B662179878D9}">
      <dsp:nvSpPr>
        <dsp:cNvPr id="0" name=""/>
        <dsp:cNvSpPr/>
      </dsp:nvSpPr>
      <dsp:spPr>
        <a:xfrm>
          <a:off x="1375182" y="1964546"/>
          <a:ext cx="1178725" cy="1178725"/>
        </a:xfrm>
        <a:prstGeom prst="pie">
          <a:avLst>
            <a:gd name="adj1" fmla="val 5400000"/>
            <a:gd name="adj2" fmla="val 16200000"/>
          </a:avLst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2551FD1-9D60-4098-8383-541956269188}">
      <dsp:nvSpPr>
        <dsp:cNvPr id="0" name=""/>
        <dsp:cNvSpPr/>
      </dsp:nvSpPr>
      <dsp:spPr>
        <a:xfrm>
          <a:off x="1964545" y="1964546"/>
          <a:ext cx="4893503" cy="11787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7947101"/>
              <a:satOff val="31849"/>
              <a:lumOff val="690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Решение хозяйственно-бытовых вопросов в классе</a:t>
          </a:r>
          <a:endParaRPr lang="ru-RU" sz="1400" b="1" kern="12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964545" y="1964546"/>
        <a:ext cx="4893503" cy="491137"/>
      </dsp:txXfrm>
    </dsp:sp>
    <dsp:sp modelId="{663CD38A-A4F0-4FFB-8419-6925C7DB3E34}">
      <dsp:nvSpPr>
        <dsp:cNvPr id="0" name=""/>
        <dsp:cNvSpPr/>
      </dsp:nvSpPr>
      <dsp:spPr>
        <a:xfrm>
          <a:off x="1718978" y="2455683"/>
          <a:ext cx="491133" cy="491133"/>
        </a:xfrm>
        <a:prstGeom prst="pie">
          <a:avLst>
            <a:gd name="adj1" fmla="val 5400000"/>
            <a:gd name="adj2" fmla="val 16200000"/>
          </a:avLst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F6F456C-1E9A-4B64-B95E-D999867FD5CE}">
      <dsp:nvSpPr>
        <dsp:cNvPr id="0" name=""/>
        <dsp:cNvSpPr/>
      </dsp:nvSpPr>
      <dsp:spPr>
        <a:xfrm>
          <a:off x="1964545" y="2455683"/>
          <a:ext cx="4893503" cy="49113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Оказание помощи  классному руководителю во внеклассной работе </a:t>
          </a:r>
          <a:endParaRPr lang="ru-RU" sz="1400" b="1" kern="1200" dirty="0">
            <a:solidFill>
              <a:srgbClr val="000099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964545" y="2455683"/>
        <a:ext cx="4893503" cy="491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4EE3E-AD14-493F-9AB6-CA85AA580079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56C78-43EF-412E-A639-6E0BA68196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56C78-43EF-412E-A639-6E0BA681964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3395A-9664-408E-8054-79B33F1395A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65C7D-73B0-499D-A305-2B0045906CB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0671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3395A-9664-408E-8054-79B33F1395A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56C78-43EF-412E-A639-6E0BA681964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5000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Pavka\Desktop\&#1088;&#1072;&#1089;&#1089;&#1099;&#1083;&#1082;&#1072;\11\&#1087;&#1086;&#1088;&#1090;&#1092;&#1086;&#1083;&#1080;&#1086;%20&#1082;&#1083;&#1072;&#1089;&#1089;&#1072;\&#1087;&#1086;&#1088;&#1090;&#1092;&#1086;&#1083;&#1080;&#1086;%20&#1082;&#1083;&#1072;&#1089;&#1089;&#1072;\df88f1b78e989d7b256c96d712ed99d1.mp3" TargetMode="External"/><Relationship Id="rId6" Type="http://schemas.openxmlformats.org/officeDocument/2006/relationships/comments" Target="../comments/commen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.jpe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8.jpeg"/><Relationship Id="rId3" Type="http://schemas.openxmlformats.org/officeDocument/2006/relationships/image" Target="../media/image1.jpeg"/><Relationship Id="rId7" Type="http://schemas.openxmlformats.org/officeDocument/2006/relationships/image" Target="../media/image23.jpeg"/><Relationship Id="rId12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11" Type="http://schemas.openxmlformats.org/officeDocument/2006/relationships/image" Target="../media/image5.jpeg"/><Relationship Id="rId5" Type="http://schemas.openxmlformats.org/officeDocument/2006/relationships/image" Target="../media/image21.jpeg"/><Relationship Id="rId15" Type="http://schemas.openxmlformats.org/officeDocument/2006/relationships/image" Target="../media/image30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Relationship Id="rId14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1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1.jpe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80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Валентина\Pictures\2018-11-23\IMG_20181123_12335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>
            <a:off x="1523855" y="-651647"/>
            <a:ext cx="6168298" cy="8136904"/>
          </a:xfrm>
          <a:prstGeom prst="rect">
            <a:avLst/>
          </a:prstGeom>
          <a:noFill/>
        </p:spPr>
      </p:pic>
      <p:pic>
        <p:nvPicPr>
          <p:cNvPr id="5" name="df88f1b78e989d7b256c96d712ed99d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5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80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C:\Users\Валентина\Pictures\2018-11-23\IMG_20181123_12360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88640"/>
            <a:ext cx="8640960" cy="6435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000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80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Валентина\Pictures\2018-11-23\154297166592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88640"/>
            <a:ext cx="424847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Валентина\Pictures\2018-11-23\IMG_20181123_12365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9" y="273046"/>
            <a:ext cx="4309000" cy="3227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Валентина\Pictures\2018-11-23\IMG_20181123_12371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024" y="3645024"/>
            <a:ext cx="4032448" cy="32129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Валентина\Pictures\2018-11-23\IMG_20181123_12370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3645024"/>
            <a:ext cx="4499992" cy="3212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5000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80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Валентина\Pictures\2018-11-23\IMG_20181123_12355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260648"/>
            <a:ext cx="4248472" cy="2952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C:\Users\Валентина\Pictures\2018-11-23\IMG_20181123_12373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260648"/>
            <a:ext cx="3942993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C:\Users\Валентина\Pictures\2018-11-23\IMG_20181123_12374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3717032"/>
            <a:ext cx="4176464" cy="29249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C:\Users\Валентина\Pictures\2018-11-23\IMG_20181123_123744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4048" y="3573016"/>
            <a:ext cx="3836746" cy="30689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Tm="5000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80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Валентина\Pictures\2018-11-23\IMG_20181123_12372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88640"/>
            <a:ext cx="4248472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C:\Users\Валентина\Pictures\2018-11-23\IMG_20181123_12381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3501008"/>
            <a:ext cx="4020294" cy="31013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Users\Валентина\Pictures\2018-11-23\IMG_20181123_12385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260648"/>
            <a:ext cx="4104456" cy="30048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Валентина\Pictures\2018-11-23\IMG_20181123_12393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7544" y="3573016"/>
            <a:ext cx="4032448" cy="30375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 advTm="5000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80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Валентина\Pictures\2018-11-23\IMG_20181123_12394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88640"/>
            <a:ext cx="4680520" cy="331236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3" descr="C:\Users\Валентина\Pictures\2018-11-23\IMG_20181123_12405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95936" y="188640"/>
            <a:ext cx="4752193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 descr="C:\Users\Валентина\Pictures\2018-11-23\IMG_20181123_124324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0800000">
            <a:off x="2915816" y="3717032"/>
            <a:ext cx="3744416" cy="27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 advTm="5000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80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Валентина\Pictures\2018-11-23\IMG_20181123_12395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332656"/>
            <a:ext cx="7992888" cy="61926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 advTm="5000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80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Валентина\Pictures\2018-11-23\IMG_20181123_12423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04664"/>
            <a:ext cx="4104456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Валентина\Pictures\2018-11-23\IMG_20181123_12420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3717032"/>
            <a:ext cx="4176464" cy="2907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Валентина\Pictures\2018-11-23\IMG_20181123_124255.jpg"/>
          <p:cNvPicPr/>
          <p:nvPr/>
        </p:nvPicPr>
        <p:blipFill>
          <a:blip r:embed="rId5" cstate="email"/>
          <a:srcRect b="-86"/>
          <a:stretch>
            <a:fillRect/>
          </a:stretch>
        </p:blipFill>
        <p:spPr bwMode="auto">
          <a:xfrm rot="10800000">
            <a:off x="683568" y="3861048"/>
            <a:ext cx="3600400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Валентина\Pictures\2018-11-23\IMG_20181123_124333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0800000">
            <a:off x="5076056" y="476672"/>
            <a:ext cx="3312368" cy="285293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 advTm="5000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80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C:\Users\Валентина\Pictures\2018-11-23\IMG_20181123_12444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1469718">
            <a:off x="6116126" y="464637"/>
            <a:ext cx="2453986" cy="354576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C:\Users\Валентина\Pictures\2018-11-23\IMG_20181123_12441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347864" y="3356992"/>
            <a:ext cx="2520280" cy="410445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C:\Users\Валентина\Pictures\2018-11-23\IMG_20181123_12435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75856" y="548680"/>
            <a:ext cx="2447059" cy="32627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C:\Users\Валентина\Pictures\2018-11-23\IMG_20181123_124449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0380711">
            <a:off x="740406" y="611527"/>
            <a:ext cx="2427500" cy="344999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 advTm="5000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80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C:\Users\Валентина\Pictures\2018-11-23\IMG_20181123_12432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395536" y="332656"/>
            <a:ext cx="8280920" cy="61206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 advTm="5000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80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>
                <a:solidFill>
                  <a:srgbClr val="FF0000"/>
                </a:solidFill>
              </a:rPr>
              <a:t>Продолжение следует…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0010"/>
            <a:ext cx="9144000" cy="69480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1640" y="836712"/>
            <a:ext cx="698477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  ПОРТФОЛИО</a:t>
            </a:r>
          </a:p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5 класса</a:t>
            </a: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           2018-2019 учебный год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Tm="5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80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demiart.ru/forum/uploads7/post-1930705-13090832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889751" y="4066936"/>
            <a:ext cx="2071702" cy="310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9090" y="274638"/>
            <a:ext cx="5377710" cy="12255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 дружный 5 класс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Picture 2" descr="http://demiart.ru/forum/uploads7/post-1930705-13090832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7695" y="4201334"/>
            <a:ext cx="2214023" cy="3099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demiart.ru/forum/uploads7/post-1930705-130908320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5950" y="-110251"/>
            <a:ext cx="2214577" cy="295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demiart.ru/forum/uploads7/post-1930705-130908320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7805" y="2122149"/>
            <a:ext cx="2214577" cy="310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385030" y="928672"/>
            <a:ext cx="553919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dirty="0" smtClean="0"/>
          </a:p>
          <a:p>
            <a:pPr fontAlgn="base"/>
            <a:r>
              <a:rPr lang="ru-RU" dirty="0" smtClean="0">
                <a:solidFill>
                  <a:srgbClr val="000099"/>
                </a:solidFill>
              </a:rPr>
              <a:t>В 5 классе обучается  9 человек</a:t>
            </a:r>
            <a:r>
              <a:rPr lang="ru-RU" dirty="0">
                <a:solidFill>
                  <a:srgbClr val="000099"/>
                </a:solidFill>
              </a:rPr>
              <a:t>, </a:t>
            </a:r>
            <a:r>
              <a:rPr lang="ru-RU" dirty="0" smtClean="0">
                <a:solidFill>
                  <a:srgbClr val="000099"/>
                </a:solidFill>
              </a:rPr>
              <a:t>8 девочек и 1 мальчик. Работоспособность </a:t>
            </a:r>
            <a:r>
              <a:rPr lang="ru-RU" dirty="0">
                <a:solidFill>
                  <a:srgbClr val="000099"/>
                </a:solidFill>
              </a:rPr>
              <a:t>класса хорошая. Дети любознательны и общительны. На контакт </a:t>
            </a:r>
            <a:r>
              <a:rPr lang="ru-RU" dirty="0" smtClean="0">
                <a:solidFill>
                  <a:srgbClr val="000099"/>
                </a:solidFill>
              </a:rPr>
              <a:t>с </a:t>
            </a:r>
            <a:r>
              <a:rPr lang="ru-RU" dirty="0">
                <a:solidFill>
                  <a:srgbClr val="000099"/>
                </a:solidFill>
              </a:rPr>
              <a:t>преподавателями идут легко. Учащиеся дружат, общаются по интересам. Отношения </a:t>
            </a:r>
          </a:p>
          <a:p>
            <a:pPr fontAlgn="base"/>
            <a:r>
              <a:rPr lang="ru-RU" dirty="0">
                <a:solidFill>
                  <a:srgbClr val="000099"/>
                </a:solidFill>
              </a:rPr>
              <a:t>между ними в основном доброжелательные, могут поддержать друг друга в трудную </a:t>
            </a:r>
            <a:r>
              <a:rPr lang="ru-RU" dirty="0" smtClean="0">
                <a:solidFill>
                  <a:srgbClr val="000099"/>
                </a:solidFill>
              </a:rPr>
              <a:t>минуту</a:t>
            </a:r>
            <a:r>
              <a:rPr lang="ru-RU" dirty="0">
                <a:solidFill>
                  <a:srgbClr val="000099"/>
                </a:solidFill>
              </a:rPr>
              <a:t>, оказать помощь. При подготовке и проведении мероприятий </a:t>
            </a:r>
            <a:r>
              <a:rPr lang="ru-RU" dirty="0" smtClean="0">
                <a:solidFill>
                  <a:srgbClr val="000099"/>
                </a:solidFill>
              </a:rPr>
              <a:t>воспитанники всегда сплочены</a:t>
            </a:r>
            <a:r>
              <a:rPr lang="ru-RU" dirty="0">
                <a:solidFill>
                  <a:srgbClr val="000099"/>
                </a:solidFill>
              </a:rPr>
              <a:t>, преобладает ответственное отношение к школьным делам. Каждый </a:t>
            </a:r>
            <a:r>
              <a:rPr lang="ru-RU" dirty="0" smtClean="0">
                <a:solidFill>
                  <a:srgbClr val="000099"/>
                </a:solidFill>
              </a:rPr>
              <a:t>воспитанник </a:t>
            </a:r>
            <a:r>
              <a:rPr lang="ru-RU" dirty="0">
                <a:solidFill>
                  <a:srgbClr val="000099"/>
                </a:solidFill>
              </a:rPr>
              <a:t>этого класса - это личность.</a:t>
            </a:r>
          </a:p>
        </p:txBody>
      </p:sp>
      <p:pic>
        <p:nvPicPr>
          <p:cNvPr id="12" name="Рисунок 11" descr="C:\Users\Валентина\Desktop\фотки-для през2\20141028_083206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3864" y="4625752"/>
            <a:ext cx="2373534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C:\Users\Валентина\Desktop\первоклашки -сентябрь-201402015 г\DSC_0090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50927" y="404664"/>
            <a:ext cx="2459350" cy="18722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 descr="C:\Users\Валентина\Desktop\первоклашки -сентябрь-201402015 г\DSC_0119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50927" y="2636912"/>
            <a:ext cx="2459350" cy="20162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Picture 2" descr="http://demiart.ru/forum/uploads7/post-1930705-13090832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58106" y="3346856"/>
            <a:ext cx="2071702" cy="310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 descr="C:\Users\Валентина\AppData\Local\Temp\Temp1_фто презент5 класса.zip\P_20181026_145920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433130" y="3933056"/>
            <a:ext cx="232641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Валентина\Desktop\мер класса\день мат. в классе и день именн\DSCN3311.JPG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774373" y="4581129"/>
            <a:ext cx="2230659" cy="2010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demiart.ru/forum/uploads7/post-1930705-13090832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98711" y="-104341"/>
            <a:ext cx="1825605" cy="2555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80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1493" y="3"/>
            <a:ext cx="3057570" cy="692695"/>
          </a:xfrm>
        </p:spPr>
        <p:txBody>
          <a:bodyPr>
            <a:normAutofit/>
          </a:bodyPr>
          <a:lstStyle/>
          <a:p>
            <a:pPr algn="l"/>
            <a:r>
              <a:rPr lang="ru-RU" sz="1800" b="1" i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отряд: </a:t>
            </a:r>
            <a:r>
              <a:rPr lang="ru-RU" sz="1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«Созвездие»</a:t>
            </a:r>
            <a:endParaRPr lang="ru-RU" sz="1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7" y="764704"/>
            <a:ext cx="4813458" cy="648072"/>
          </a:xfrm>
        </p:spPr>
        <p:txBody>
          <a:bodyPr>
            <a:noAutofit/>
          </a:bodyPr>
          <a:lstStyle/>
          <a:p>
            <a:pPr algn="l"/>
            <a:r>
              <a:rPr lang="ru-RU" sz="1800" b="1" i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девиз:</a:t>
            </a:r>
            <a:r>
              <a:rPr lang="ru-RU" sz="1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хотим всегда светить,</a:t>
            </a:r>
          </a:p>
          <a:p>
            <a:r>
              <a:rPr lang="ru-RU" sz="1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Чтобы лучше было жить!</a:t>
            </a:r>
            <a:endParaRPr lang="ru-RU" sz="1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628800"/>
            <a:ext cx="453650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 класса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Командир отряда -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Музафарова Маргарита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Староста класса –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Ильин Иван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Трудовой сектор -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Битунова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Мария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Культмассовый сектор - 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Журавлева </a:t>
            </a:r>
            <a:r>
              <a:rPr lang="ru-RU" sz="16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Дарина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Учебный сектор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Лихачева Татьяна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</a:rPr>
              <a:t> Физорг-</a:t>
            </a:r>
            <a:r>
              <a:rPr lang="ru-RU" sz="1600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Прокофьева Анастасия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Библиотекарь –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Мартынова Виктория</a:t>
            </a: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Редколлегия -  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Шмелева Алена</a:t>
            </a:r>
            <a:endParaRPr lang="ru-RU" sz="1600" dirty="0" smtClean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C00000"/>
                </a:solidFill>
              </a:rPr>
              <a:t>Цветовод -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Битунова Дарья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  <p:pic>
        <p:nvPicPr>
          <p:cNvPr id="13" name="Picture 2" descr="http://demiart.ru/forum/uploads7/post-1930705-130908320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91304" y="3837888"/>
            <a:ext cx="2276872" cy="3187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C:\Users\Валентина\Pictures\2018-10-25\IMG-20181025-WA004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35503" y="4365104"/>
            <a:ext cx="2658757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http://demiart.ru/forum/uploads7/post-1930705-130908320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34789" y="-465162"/>
            <a:ext cx="2326654" cy="325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C:\Users\Валентина\Pictures\2018-10-25\IMG-20181025-WA0061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68441" y="0"/>
            <a:ext cx="2459350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 descr="http://demiart.ru/forum/uploads7/post-1930705-1309083207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29886" y="1528583"/>
            <a:ext cx="2302129" cy="3222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C:\Users\Валентина\Pictures\2018-10-25\IMG-20181025-WA0073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569034" y="2132856"/>
            <a:ext cx="2725226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680447611"/>
      </p:ext>
    </p:extLst>
  </p:cSld>
  <p:clrMapOvr>
    <a:masterClrMapping/>
  </p:clrMapOvr>
  <p:transition spd="med" advTm="5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80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80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635896" y="692696"/>
            <a:ext cx="302433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Командир отряда 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5 класса –</a:t>
            </a:r>
          </a:p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002060"/>
                </a:solidFill>
              </a:rPr>
              <a:t>Музафарова Маргарита</a:t>
            </a:r>
            <a:endParaRPr lang="ru-RU" sz="3600" dirty="0"/>
          </a:p>
        </p:txBody>
      </p:sp>
      <p:pic>
        <p:nvPicPr>
          <p:cNvPr id="15" name="Рисунок 14" descr="C:\Users\Валентина\Pictures\2018-10-24\IMG-20181024-WA003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4966" y="4149080"/>
            <a:ext cx="797627" cy="1216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Валентина\Pictures\2018-10-24\IMG-20181024-WA002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931410">
            <a:off x="3242622" y="4941168"/>
            <a:ext cx="930565" cy="1440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Валентина\Pictures\2018-10-24\IMG-20181024-WA0022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71407" y="4221088"/>
            <a:ext cx="750429" cy="1079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Валентина\Pictures\2018-10-24\IMG-20181024-WA0024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800272">
            <a:off x="5128888" y="5042504"/>
            <a:ext cx="769530" cy="1373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Валентина\Pictures\2018-10-24\IMG-20181024-WA0030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306125" y="5085184"/>
            <a:ext cx="731159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http://demiart.ru/forum/uploads7/post-1930705-1309083207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22499" y="-138323"/>
            <a:ext cx="2355752" cy="3297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IMG_20180525_100637 (1)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55576" y="404664"/>
            <a:ext cx="2318552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2" descr="http://demiart.ru/forum/uploads7/post-1930705-1309083207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2220" y="3490836"/>
            <a:ext cx="221190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MG_20180708_094800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67544" y="3933056"/>
            <a:ext cx="2232248" cy="2080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2" descr="http://demiart.ru/forum/uploads7/post-1930705-1309083207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32867" y="4002055"/>
            <a:ext cx="2176076" cy="3046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C:\Users\Валентина\Desktop\IMG_20180518_091912 (1).jpg"/>
          <p:cNvPicPr/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6444208" y="4797152"/>
            <a:ext cx="2422773" cy="19250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2" descr="http://demiart.ru/forum/uploads7/post-1930705-1309083207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17269" y="-138323"/>
            <a:ext cx="2355752" cy="3297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C:\Users\Валентина\Desktop\IMG_20180518_092803.jpg"/>
          <p:cNvPicPr/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6372200" y="404664"/>
            <a:ext cx="2304256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500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80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317" y="33917"/>
            <a:ext cx="8137309" cy="78581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Состав родительского комитета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82858" y="2780928"/>
            <a:ext cx="20442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99"/>
                </a:solidFill>
              </a:rPr>
              <a:t>Председатель родительского комитета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5434" y="3140969"/>
            <a:ext cx="230799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99"/>
                </a:solidFill>
              </a:rPr>
              <a:t>Заместитель председателя родительского комитета, отвечающий за результативность учебной </a:t>
            </a:r>
            <a:r>
              <a:rPr lang="ru-RU" sz="1400" b="1" dirty="0" smtClean="0">
                <a:solidFill>
                  <a:srgbClr val="000099"/>
                </a:solidFill>
              </a:rPr>
              <a:t>деятельности.</a:t>
            </a:r>
            <a:endParaRPr lang="ru-RU" sz="1400" b="1" dirty="0">
              <a:solidFill>
                <a:srgbClr val="000099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22741" y="3140969"/>
            <a:ext cx="27695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99"/>
                </a:solidFill>
              </a:rPr>
              <a:t>Заместитель председателя родительского комитета, курирующий вопрос участия родителей </a:t>
            </a:r>
            <a:r>
              <a:rPr lang="ru-RU" sz="1400" b="1" dirty="0" smtClean="0">
                <a:solidFill>
                  <a:srgbClr val="000099"/>
                </a:solidFill>
              </a:rPr>
              <a:t>и воспитанников </a:t>
            </a:r>
            <a:r>
              <a:rPr lang="ru-RU" sz="1400" b="1" dirty="0">
                <a:solidFill>
                  <a:srgbClr val="000099"/>
                </a:solidFill>
              </a:rPr>
              <a:t>класса во внеклассной </a:t>
            </a:r>
            <a:r>
              <a:rPr lang="ru-RU" sz="1400" b="1" dirty="0" smtClean="0">
                <a:solidFill>
                  <a:srgbClr val="000099"/>
                </a:solidFill>
              </a:rPr>
              <a:t>деятельности.</a:t>
            </a:r>
            <a:r>
              <a:rPr lang="ru-RU" sz="1400" b="1" dirty="0">
                <a:solidFill>
                  <a:srgbClr val="000099"/>
                </a:solidFill>
              </a:rPr>
              <a:t>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75559" y="5085185"/>
            <a:ext cx="252581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99"/>
                </a:solidFill>
              </a:rPr>
              <a:t>З</a:t>
            </a:r>
            <a:r>
              <a:rPr lang="ru-RU" sz="1400" b="1" dirty="0" smtClean="0">
                <a:solidFill>
                  <a:srgbClr val="000099"/>
                </a:solidFill>
              </a:rPr>
              <a:t>аместитель </a:t>
            </a:r>
            <a:r>
              <a:rPr lang="ru-RU" sz="1400" b="1" dirty="0">
                <a:solidFill>
                  <a:srgbClr val="000099"/>
                </a:solidFill>
              </a:rPr>
              <a:t>председателя родительского комитета, отвечающий за хозяйственную работу в классе </a:t>
            </a:r>
          </a:p>
        </p:txBody>
      </p:sp>
      <p:pic>
        <p:nvPicPr>
          <p:cNvPr id="9" name="Picture 2" descr="http://demiart.ru/forum/uploads7/post-1930705-13090832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40266" y="768936"/>
            <a:ext cx="1779690" cy="2491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demiart.ru/forum/uploads7/post-1930705-130908320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72176" y="456433"/>
            <a:ext cx="1817178" cy="254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demiart.ru/forum/uploads7/post-1930705-130908320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412354" y="519107"/>
            <a:ext cx="1948775" cy="272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demiart.ru/forum/uploads7/post-1930705-130908320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756240" y="3258805"/>
            <a:ext cx="1571634" cy="2200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 descr="C:\Users\Валентина\AppData\Local\Temp\Temp1_Ваня с мамой.zip\DSCN3248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17396" y="1124744"/>
            <a:ext cx="1789699" cy="17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C:\Users\Валентина\Desktop\мер класса\4кл-родители\20180525_125625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5400000">
            <a:off x="6488785" y="858607"/>
            <a:ext cx="1749820" cy="1994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C:\Users\Валентина\Desktop\мер класса\4кл-родители\20180525_125503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5400000">
            <a:off x="3781323" y="3571606"/>
            <a:ext cx="1440162" cy="1587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C:\Users\Валентина\Downloads\WmbM5PMJjJo.jpg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707904" y="908720"/>
            <a:ext cx="1794661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00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80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родительского комитета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1142976" y="1000108"/>
          <a:ext cx="6858048" cy="3929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482" name="AutoShape 2" descr="https://www.lj-top.ru/proxyimage/https:/img-fotki.yandex.ru/get/109878/289470508.20/0_1dbe32_4ea97ad9_orig.png"/>
          <p:cNvSpPr>
            <a:spLocks noChangeAspect="1" noChangeArrowheads="1"/>
          </p:cNvSpPr>
          <p:nvPr/>
        </p:nvSpPr>
        <p:spPr bwMode="auto">
          <a:xfrm>
            <a:off x="143608" y="-136525"/>
            <a:ext cx="274027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www.lj-top.ru/proxyimage/https:/img-fotki.yandex.ru/get/109878/289470508.20/0_1dbe32_4ea97ad9_orig.png"/>
          <p:cNvSpPr>
            <a:spLocks noChangeAspect="1" noChangeArrowheads="1"/>
          </p:cNvSpPr>
          <p:nvPr/>
        </p:nvSpPr>
        <p:spPr bwMode="auto">
          <a:xfrm>
            <a:off x="143608" y="-136525"/>
            <a:ext cx="274027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www.lj-top.ru/proxyimage/https:/img-fotki.yandex.ru/get/109878/289470508.20/0_1dbe32_4ea97ad9_orig.png"/>
          <p:cNvSpPr>
            <a:spLocks noChangeAspect="1" noChangeArrowheads="1"/>
          </p:cNvSpPr>
          <p:nvPr/>
        </p:nvSpPr>
        <p:spPr bwMode="auto">
          <a:xfrm>
            <a:off x="143608" y="-136525"/>
            <a:ext cx="274027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8" name="Picture 8" descr="http://www.playcast.ru/uploads/2015/10/03/15308268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0" y="2143116"/>
            <a:ext cx="1318855" cy="403892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80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3526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MG_20180918_13344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260648"/>
            <a:ext cx="3321659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IMG_20180202_14363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057" y="260648"/>
            <a:ext cx="374441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IMG_20180322_10080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4714363"/>
            <a:ext cx="3635896" cy="2143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Валентина\Desktop\Рита 4 кл\IMG_20180222_111457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80112" y="4365104"/>
            <a:ext cx="3563888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IMG_20180418_132457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059833" y="1844824"/>
            <a:ext cx="2956969" cy="39330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500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И серебряный месяц ярко Над серебряным веком стыл А.А.Ахматова - Картинка 3572/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80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9" y="764704"/>
            <a:ext cx="64807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Все</a:t>
            </a:r>
          </a:p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 начиналось </a:t>
            </a:r>
          </a:p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так…</a:t>
            </a:r>
            <a:endParaRPr lang="ru-RU" sz="8000" dirty="0"/>
          </a:p>
        </p:txBody>
      </p:sp>
    </p:spTree>
  </p:cSld>
  <p:clrMapOvr>
    <a:masterClrMapping/>
  </p:clrMapOvr>
  <p:transition spd="med" advTm="5000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253</Words>
  <Application>Microsoft Office PowerPoint</Application>
  <PresentationFormat>Экран (4:3)</PresentationFormat>
  <Paragraphs>54</Paragraphs>
  <Slides>19</Slides>
  <Notes>5</Notes>
  <HiddenSlides>1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Наш дружный 5 класс </vt:lpstr>
      <vt:lpstr>Наш отряд: «Созвездие»</vt:lpstr>
      <vt:lpstr>Слайд 5</vt:lpstr>
      <vt:lpstr>Состав родительского комитета</vt:lpstr>
      <vt:lpstr>Структура родительского комитета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   Продолжение следует…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ГБООУ «Болгарская санаторная школа-интернат»  муниципального района Республики Татарстан </dc:title>
  <dc:creator>Валентина</dc:creator>
  <cp:lastModifiedBy>Pavka</cp:lastModifiedBy>
  <cp:revision>10</cp:revision>
  <dcterms:created xsi:type="dcterms:W3CDTF">2018-11-20T07:04:36Z</dcterms:created>
  <dcterms:modified xsi:type="dcterms:W3CDTF">2018-11-26T10:49:45Z</dcterms:modified>
</cp:coreProperties>
</file>